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36"/>
  </p:notesMasterIdLst>
  <p:handoutMasterIdLst>
    <p:handoutMasterId r:id="rId37"/>
  </p:handoutMasterIdLst>
  <p:sldIdLst>
    <p:sldId id="256" r:id="rId5"/>
    <p:sldId id="519" r:id="rId6"/>
    <p:sldId id="514" r:id="rId7"/>
    <p:sldId id="517" r:id="rId8"/>
    <p:sldId id="516" r:id="rId9"/>
    <p:sldId id="389" r:id="rId10"/>
    <p:sldId id="508" r:id="rId11"/>
    <p:sldId id="391" r:id="rId12"/>
    <p:sldId id="515" r:id="rId13"/>
    <p:sldId id="510" r:id="rId14"/>
    <p:sldId id="392" r:id="rId15"/>
    <p:sldId id="491" r:id="rId16"/>
    <p:sldId id="490" r:id="rId17"/>
    <p:sldId id="495" r:id="rId18"/>
    <p:sldId id="496" r:id="rId19"/>
    <p:sldId id="497" r:id="rId20"/>
    <p:sldId id="498" r:id="rId21"/>
    <p:sldId id="499" r:id="rId22"/>
    <p:sldId id="500" r:id="rId23"/>
    <p:sldId id="502" r:id="rId24"/>
    <p:sldId id="520" r:id="rId25"/>
    <p:sldId id="492" r:id="rId26"/>
    <p:sldId id="493" r:id="rId27"/>
    <p:sldId id="393" r:id="rId28"/>
    <p:sldId id="505" r:id="rId29"/>
    <p:sldId id="512" r:id="rId30"/>
    <p:sldId id="506" r:id="rId31"/>
    <p:sldId id="503" r:id="rId32"/>
    <p:sldId id="513" r:id="rId33"/>
    <p:sldId id="518" r:id="rId34"/>
    <p:sldId id="504" r:id="rId35"/>
  </p:sldIdLst>
  <p:sldSz cx="9144000" cy="5143500" type="screen16x9"/>
  <p:notesSz cx="6858000" cy="9144000"/>
  <p:custDataLst>
    <p:tags r:id="rId4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2" pos="2938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2" Type="http://schemas.openxmlformats.org/officeDocument/2006/relationships/tags" Target="tags/tag1.xml"/><Relationship Id="rId41" Type="http://schemas.openxmlformats.org/officeDocument/2006/relationships/commentAuthors" Target="commentAuthors.xml"/><Relationship Id="rId40" Type="http://schemas.openxmlformats.org/officeDocument/2006/relationships/tableStyles" Target="tableStyles.xml"/><Relationship Id="rId4" Type="http://schemas.openxmlformats.org/officeDocument/2006/relationships/slideMaster" Target="slideMasters/slideMaster3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4.png"/><Relationship Id="rId13" Type="http://schemas.openxmlformats.org/officeDocument/2006/relationships/image" Target="../media/image1.jpeg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4.png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4" Type="http://schemas.openxmlformats.org/officeDocument/2006/relationships/theme" Target="../theme/theme3.xml"/><Relationship Id="rId13" Type="http://schemas.openxmlformats.org/officeDocument/2006/relationships/image" Target="../media/image4.png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1.jpe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2.jpe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7.pn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8.png"/><Relationship Id="rId1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9.png"/><Relationship Id="rId1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9.png"/><Relationship Id="rId1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9.png"/><Relationship Id="rId1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1.png"/><Relationship Id="rId1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1.png"/><Relationship Id="rId1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2.jpeg"/><Relationship Id="rId1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3.png"/><Relationship Id="rId1" Type="http://schemas.openxmlformats.org/officeDocument/2006/relationships/image" Target="../media/image13.png"/></Relationships>
</file>

<file path=ppt/tags/tag1.xml><?xml version="1.0" encoding="utf-8"?>
<p:tagLst xmlns:p="http://schemas.openxmlformats.org/presentationml/2006/main">
  <p:tag name="commondata" val="eyJoZGlkIjoiOTk2YzBiZmFhMTA4NjU2MTcyMGMwYzhiOWRlNjExNWMifQ=="/>
</p:tagLst>
</file>